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E8779-D117-48C8-E9AA-9EBA5C2C7C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DCCA79-F81F-00D6-CEA4-C5DDD9C8A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58ADC-2677-ACFA-D670-1AFD2DC69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DFF6-BDE1-4B4E-ACF5-4C0006C6BDB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2412E-2B5A-6D8A-F7AC-83461AC8F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35B7E7-D2DC-D69B-D561-D2E2B445A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BD8-95DF-4E3F-8846-290D3CAE3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87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28801-370F-99BA-4AB3-6A92753F8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85A6CC-DD0D-7633-FCF7-05F9FA299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58DAA-AAA6-23CB-9B04-3636EA1AF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DFF6-BDE1-4B4E-ACF5-4C0006C6BDB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D5A7C-2225-CD73-8DB0-3580AE1CA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8AD11-1013-7D07-F9A7-F8F3BD4D9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BD8-95DF-4E3F-8846-290D3CAE3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4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46414D-22F2-C54C-34EC-9182EA609A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66932B-92C8-D6B2-FAD5-59CC798A9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5C22B-CCE8-6A8E-FBB8-CEC3E12D4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DFF6-BDE1-4B4E-ACF5-4C0006C6BDB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0DF2A-38F6-E0B5-0EB0-FF65A6B2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01CA5-4E92-0B9C-D9E0-1C979B3B6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BD8-95DF-4E3F-8846-290D3CAE3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23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C1701-4A40-7A92-C64F-B4268334E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D41F7-778A-C435-BF88-AB46EC1BD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C8E7C-5415-3F3D-8EDA-6DB9262B2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DFF6-BDE1-4B4E-ACF5-4C0006C6BDB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AC680-AFAC-0179-66AA-585E78513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1E24A-89DD-D0A9-3BCF-B08828D16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BD8-95DF-4E3F-8846-290D3CAE3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23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71395-E5BE-56F8-CACC-ED933C21F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4A926-F269-320D-C290-2080F9DC0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F02B9-39AC-BE6D-01CC-4F3730595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DFF6-BDE1-4B4E-ACF5-4C0006C6BDB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40E46-5CEC-790D-0812-BC4E9D469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81B0A-CCF3-C471-A422-0ADEE9004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BD8-95DF-4E3F-8846-290D3CAE3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06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42F24-60F0-A6A9-3661-FF6A48F2E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56951-8BFA-5F43-B623-CDA302150A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C0C4F7-C0B0-FA2D-8A6C-9D9BCFA2B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C3CEF-D719-B8C4-C312-D81DE3165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DFF6-BDE1-4B4E-ACF5-4C0006C6BDB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756F0-8876-3AFB-2CD5-571C649D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72E35D-72C7-EDE1-A253-EE6370F0B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BD8-95DF-4E3F-8846-290D3CAE3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38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B1EF9-2D0F-AC85-3300-B58548D8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C7DA80-1193-0CD0-4345-96DFA30A6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D7E648-BF25-6248-5C54-2D4D4B7BF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D09D34-42B1-7A89-7EB5-C8E79DE5FB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8105E2-95AB-609B-DED6-58240CF9CA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A91E49-804C-7CD8-DF1E-8840C3848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DFF6-BDE1-4B4E-ACF5-4C0006C6BDB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71A65A-02A0-FDB0-ED9E-CA689AD31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635C18-B765-C846-3873-C2A336960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BD8-95DF-4E3F-8846-290D3CAE3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13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C73FF-96DC-7BE8-38C3-5ED181434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F509CE-6DBC-4DB0-A91D-0BF133162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DFF6-BDE1-4B4E-ACF5-4C0006C6BDB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B9D166-CF25-D84D-2D6F-3AC4C78AE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13DD75-0089-54B2-045A-3B6D0229A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BD8-95DF-4E3F-8846-290D3CAE3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69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83F693-C421-FBE6-C2E8-AB8F3441F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DFF6-BDE1-4B4E-ACF5-4C0006C6BDB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C51CE9-2F72-0C2D-B88C-1DD7D4F79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408D8B-02A6-5D75-19D0-82070D658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BD8-95DF-4E3F-8846-290D3CAE3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300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3789C-400C-88E0-6AF0-10448F2A5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64583-10F2-232A-472D-B088D1298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66C773-625B-9D6F-06F8-6C09CB492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66F988-7426-D1AE-08F4-471DE02C0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DFF6-BDE1-4B4E-ACF5-4C0006C6BDB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A6222-33D1-C4AE-0DDE-9F7EAEF18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F206B2-0FC6-7CCA-E29E-D7E87FBAA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BD8-95DF-4E3F-8846-290D3CAE3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27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F44BB-B05F-7A08-1F18-E2203838A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D55043-137C-72F4-E548-51B2EFDBFC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5B22DB-0572-3931-8295-8BECBDF19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799CFE-FEEB-8501-EF61-6BC1212B1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DFF6-BDE1-4B4E-ACF5-4C0006C6BDB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55AFCC-6DFA-B714-AED2-A2B706843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4653B-E226-D47B-9072-BDDC66108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90BD8-95DF-4E3F-8846-290D3CAE3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52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A40DD6-91D9-DAF1-7C5F-53888656D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026E4-C765-C53E-C862-B61E7A955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40F8C-0AF4-F260-C694-8EBA6B76B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CDFF6-BDE1-4B4E-ACF5-4C0006C6BDB5}" type="datetimeFigureOut">
              <a:rPr lang="en-GB" smtClean="0"/>
              <a:t>21/06/2023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0EDCF-38CD-C0A6-1DDF-FD520F5231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E38B4-6D16-6B18-B64C-BA751F227D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90BD8-95DF-4E3F-8846-290D3CAE3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389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173618A-DCC6-4C54-BE73-A80A179CC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953151"/>
              </p:ext>
            </p:extLst>
          </p:nvPr>
        </p:nvGraphicFramePr>
        <p:xfrm>
          <a:off x="344557" y="1037718"/>
          <a:ext cx="11489634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860">
                  <a:extLst>
                    <a:ext uri="{9D8B030D-6E8A-4147-A177-3AD203B41FA5}">
                      <a16:colId xmlns:a16="http://schemas.microsoft.com/office/drawing/2014/main" val="2664686583"/>
                    </a:ext>
                  </a:extLst>
                </a:gridCol>
                <a:gridCol w="2110710">
                  <a:extLst>
                    <a:ext uri="{9D8B030D-6E8A-4147-A177-3AD203B41FA5}">
                      <a16:colId xmlns:a16="http://schemas.microsoft.com/office/drawing/2014/main" val="3602330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20405731"/>
                    </a:ext>
                  </a:extLst>
                </a:gridCol>
                <a:gridCol w="1690255">
                  <a:extLst>
                    <a:ext uri="{9D8B030D-6E8A-4147-A177-3AD203B41FA5}">
                      <a16:colId xmlns:a16="http://schemas.microsoft.com/office/drawing/2014/main" val="4257405059"/>
                    </a:ext>
                  </a:extLst>
                </a:gridCol>
                <a:gridCol w="1773382">
                  <a:extLst>
                    <a:ext uri="{9D8B030D-6E8A-4147-A177-3AD203B41FA5}">
                      <a16:colId xmlns:a16="http://schemas.microsoft.com/office/drawing/2014/main" val="1514368519"/>
                    </a:ext>
                  </a:extLst>
                </a:gridCol>
                <a:gridCol w="1731586">
                  <a:extLst>
                    <a:ext uri="{9D8B030D-6E8A-4147-A177-3AD203B41FA5}">
                      <a16:colId xmlns:a16="http://schemas.microsoft.com/office/drawing/2014/main" val="2176020836"/>
                    </a:ext>
                  </a:extLst>
                </a:gridCol>
                <a:gridCol w="1679041">
                  <a:extLst>
                    <a:ext uri="{9D8B030D-6E8A-4147-A177-3AD203B41FA5}">
                      <a16:colId xmlns:a16="http://schemas.microsoft.com/office/drawing/2014/main" val="367776967"/>
                    </a:ext>
                  </a:extLst>
                </a:gridCol>
              </a:tblGrid>
              <a:tr h="3999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Autumn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Autumn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Spring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Spring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Summer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Summer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53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7wks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9wks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6wks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4wks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7wks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6wks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908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29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th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Aug – 13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th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Oct</a:t>
                      </a:r>
                    </a:p>
                    <a:p>
                      <a:pPr algn="ctr"/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23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rd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Oct – 21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st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Dec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9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th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Jan – 16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th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Feb</a:t>
                      </a:r>
                    </a:p>
                    <a:p>
                      <a:pPr algn="ctr"/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26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th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Feb – </a:t>
                      </a:r>
                    </a:p>
                    <a:p>
                      <a:pPr algn="ctr"/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22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nd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Mar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8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th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Apr – 24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th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3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rd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June – 11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th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 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562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</a:rPr>
                        <a:t>Yard 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Yard Food with Jade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Yard Art with Jeanette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Yard Design with Metesh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Yard Art with Jeanette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Yard Design with Metesh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Yard Food with Jade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345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</a:rPr>
                        <a:t>7LC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7DH Art with Jeanette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7DH Design with Metesh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7DH Food with </a:t>
                      </a:r>
                    </a:p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Jade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7DH Design with Metesh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7DH Food with </a:t>
                      </a:r>
                    </a:p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Jade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7DH Art with Jeanette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977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</a:rPr>
                        <a:t>7DP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7DP Design with Metesh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7DP Food with </a:t>
                      </a:r>
                    </a:p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Jade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7DP Art with Jeanette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7DP Food with </a:t>
                      </a:r>
                    </a:p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Jade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7DP Art with Jeanette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7DP Design with Metesh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448099"/>
                  </a:ext>
                </a:extLst>
              </a:tr>
            </a:tbl>
          </a:graphicData>
        </a:graphic>
      </p:graphicFrame>
      <p:sp>
        <p:nvSpPr>
          <p:cNvPr id="12" name="TextBox 4">
            <a:extLst>
              <a:ext uri="{FF2B5EF4-FFF2-40B4-BE49-F238E27FC236}">
                <a16:creationId xmlns:a16="http://schemas.microsoft.com/office/drawing/2014/main" id="{C05E2006-D1F4-3346-0FD2-F3498EF05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407" y="270943"/>
            <a:ext cx="9992139" cy="52322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b="1" dirty="0">
                <a:solidFill>
                  <a:schemeClr val="bg1"/>
                </a:solidFill>
              </a:rPr>
              <a:t>Food, Art &amp; Design Yard, 7DH &amp; 7DP Rotation Plan: 2023 - 2024</a:t>
            </a:r>
          </a:p>
        </p:txBody>
      </p:sp>
      <p:sp>
        <p:nvSpPr>
          <p:cNvPr id="3" name="Arrow: Chevron 2">
            <a:extLst>
              <a:ext uri="{FF2B5EF4-FFF2-40B4-BE49-F238E27FC236}">
                <a16:creationId xmlns:a16="http://schemas.microsoft.com/office/drawing/2014/main" id="{6FF80561-AD5C-3BD5-E77F-8FE16C14D8B1}"/>
              </a:ext>
            </a:extLst>
          </p:cNvPr>
          <p:cNvSpPr/>
          <p:nvPr/>
        </p:nvSpPr>
        <p:spPr>
          <a:xfrm>
            <a:off x="954153" y="2968488"/>
            <a:ext cx="344557" cy="357808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4FEA293C-C7BD-0714-B3DC-06ACD67A9822}"/>
              </a:ext>
            </a:extLst>
          </p:cNvPr>
          <p:cNvSpPr/>
          <p:nvPr/>
        </p:nvSpPr>
        <p:spPr>
          <a:xfrm>
            <a:off x="954151" y="5381782"/>
            <a:ext cx="344557" cy="357808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FD749FB4-43F1-E635-6E7A-843E0DC81C43}"/>
              </a:ext>
            </a:extLst>
          </p:cNvPr>
          <p:cNvSpPr/>
          <p:nvPr/>
        </p:nvSpPr>
        <p:spPr>
          <a:xfrm>
            <a:off x="954152" y="4175135"/>
            <a:ext cx="344557" cy="357808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37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173618A-DCC6-4C54-BE73-A80A179CC2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808574"/>
              </p:ext>
            </p:extLst>
          </p:nvPr>
        </p:nvGraphicFramePr>
        <p:xfrm>
          <a:off x="344557" y="1037718"/>
          <a:ext cx="11489634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860">
                  <a:extLst>
                    <a:ext uri="{9D8B030D-6E8A-4147-A177-3AD203B41FA5}">
                      <a16:colId xmlns:a16="http://schemas.microsoft.com/office/drawing/2014/main" val="2664686583"/>
                    </a:ext>
                  </a:extLst>
                </a:gridCol>
                <a:gridCol w="2110710">
                  <a:extLst>
                    <a:ext uri="{9D8B030D-6E8A-4147-A177-3AD203B41FA5}">
                      <a16:colId xmlns:a16="http://schemas.microsoft.com/office/drawing/2014/main" val="360233057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20405731"/>
                    </a:ext>
                  </a:extLst>
                </a:gridCol>
                <a:gridCol w="1690255">
                  <a:extLst>
                    <a:ext uri="{9D8B030D-6E8A-4147-A177-3AD203B41FA5}">
                      <a16:colId xmlns:a16="http://schemas.microsoft.com/office/drawing/2014/main" val="4257405059"/>
                    </a:ext>
                  </a:extLst>
                </a:gridCol>
                <a:gridCol w="1773382">
                  <a:extLst>
                    <a:ext uri="{9D8B030D-6E8A-4147-A177-3AD203B41FA5}">
                      <a16:colId xmlns:a16="http://schemas.microsoft.com/office/drawing/2014/main" val="1514368519"/>
                    </a:ext>
                  </a:extLst>
                </a:gridCol>
                <a:gridCol w="1731586">
                  <a:extLst>
                    <a:ext uri="{9D8B030D-6E8A-4147-A177-3AD203B41FA5}">
                      <a16:colId xmlns:a16="http://schemas.microsoft.com/office/drawing/2014/main" val="2176020836"/>
                    </a:ext>
                  </a:extLst>
                </a:gridCol>
                <a:gridCol w="1679041">
                  <a:extLst>
                    <a:ext uri="{9D8B030D-6E8A-4147-A177-3AD203B41FA5}">
                      <a16:colId xmlns:a16="http://schemas.microsoft.com/office/drawing/2014/main" val="367776967"/>
                    </a:ext>
                  </a:extLst>
                </a:gridCol>
              </a:tblGrid>
              <a:tr h="3999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Autumn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Autumn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Spring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Spring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Summer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Summer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530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7wks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9wks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6wks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4wks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7wks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6wks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908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29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th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Aug – 13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th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Oct</a:t>
                      </a:r>
                    </a:p>
                    <a:p>
                      <a:pPr algn="ctr"/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23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rd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Oct – 21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st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Dec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9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th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Jan – 16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th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Feb</a:t>
                      </a:r>
                    </a:p>
                    <a:p>
                      <a:pPr algn="ctr"/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26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th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Feb – </a:t>
                      </a:r>
                    </a:p>
                    <a:p>
                      <a:pPr algn="ctr"/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22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nd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Mar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8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th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Apr – 24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th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May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3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rd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June – 11</a:t>
                      </a:r>
                      <a:r>
                        <a:rPr lang="en-GB" sz="1600" b="1" baseline="30000" dirty="0">
                          <a:solidFill>
                            <a:srgbClr val="002060"/>
                          </a:solidFill>
                        </a:rPr>
                        <a:t>th</a:t>
                      </a:r>
                      <a:r>
                        <a:rPr lang="en-GB" sz="1600" b="1" dirty="0">
                          <a:solidFill>
                            <a:srgbClr val="002060"/>
                          </a:solidFill>
                        </a:rPr>
                        <a:t>  July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562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</a:rPr>
                        <a:t>Den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Yard Food with Jade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Yard Art with Jeanette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Yard Design with Metesh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Yard Art with Jeanette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Yard Design with Metesh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Yard Food with Jade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345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</a:rPr>
                        <a:t>8BO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7DH Art with Jeanette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7DH Design with Metesh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7DH Food with </a:t>
                      </a:r>
                    </a:p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Jade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7DH Design with Metesh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7DH Food with </a:t>
                      </a:r>
                    </a:p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Jade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7DH Art with Jeanette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977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002060"/>
                          </a:solidFill>
                        </a:rPr>
                        <a:t>9ES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7DP Design with Metesh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7DP Food with </a:t>
                      </a:r>
                    </a:p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Jade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7DP Art with Jeanette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7DP Food with </a:t>
                      </a:r>
                    </a:p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Jade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7DP Art with Jeanette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rgbClr val="002060"/>
                          </a:solidFill>
                        </a:rPr>
                        <a:t>7DH Design with Metesh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448099"/>
                  </a:ext>
                </a:extLst>
              </a:tr>
            </a:tbl>
          </a:graphicData>
        </a:graphic>
      </p:graphicFrame>
      <p:sp>
        <p:nvSpPr>
          <p:cNvPr id="12" name="TextBox 4">
            <a:extLst>
              <a:ext uri="{FF2B5EF4-FFF2-40B4-BE49-F238E27FC236}">
                <a16:creationId xmlns:a16="http://schemas.microsoft.com/office/drawing/2014/main" id="{C05E2006-D1F4-3346-0FD2-F3498EF054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407" y="270943"/>
            <a:ext cx="9992139" cy="52322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GB" altLang="en-US" b="1" dirty="0">
                <a:solidFill>
                  <a:schemeClr val="bg1"/>
                </a:solidFill>
              </a:rPr>
              <a:t>Food, Art &amp; Design Den, 8BO &amp; 9ES Rotation Plan: 2023 - 2024</a:t>
            </a:r>
          </a:p>
        </p:txBody>
      </p:sp>
      <p:sp>
        <p:nvSpPr>
          <p:cNvPr id="3" name="Arrow: Chevron 2">
            <a:extLst>
              <a:ext uri="{FF2B5EF4-FFF2-40B4-BE49-F238E27FC236}">
                <a16:creationId xmlns:a16="http://schemas.microsoft.com/office/drawing/2014/main" id="{6FF80561-AD5C-3BD5-E77F-8FE16C14D8B1}"/>
              </a:ext>
            </a:extLst>
          </p:cNvPr>
          <p:cNvSpPr/>
          <p:nvPr/>
        </p:nvSpPr>
        <p:spPr>
          <a:xfrm>
            <a:off x="954153" y="2968488"/>
            <a:ext cx="344557" cy="357808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Arrow: Chevron 7">
            <a:extLst>
              <a:ext uri="{FF2B5EF4-FFF2-40B4-BE49-F238E27FC236}">
                <a16:creationId xmlns:a16="http://schemas.microsoft.com/office/drawing/2014/main" id="{4FEA293C-C7BD-0714-B3DC-06ACD67A9822}"/>
              </a:ext>
            </a:extLst>
          </p:cNvPr>
          <p:cNvSpPr/>
          <p:nvPr/>
        </p:nvSpPr>
        <p:spPr>
          <a:xfrm>
            <a:off x="954151" y="5381782"/>
            <a:ext cx="344557" cy="357808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FD749FB4-43F1-E635-6E7A-843E0DC81C43}"/>
              </a:ext>
            </a:extLst>
          </p:cNvPr>
          <p:cNvSpPr/>
          <p:nvPr/>
        </p:nvSpPr>
        <p:spPr>
          <a:xfrm>
            <a:off x="954152" y="4175135"/>
            <a:ext cx="344557" cy="357808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98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282</Words>
  <Application>Microsoft Office PowerPoint</Application>
  <PresentationFormat>Widescreen</PresentationFormat>
  <Paragraphs>94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Metesh</dc:creator>
  <cp:lastModifiedBy>Metesh Mistry</cp:lastModifiedBy>
  <cp:revision>11</cp:revision>
  <dcterms:created xsi:type="dcterms:W3CDTF">2022-07-04T05:29:04Z</dcterms:created>
  <dcterms:modified xsi:type="dcterms:W3CDTF">2023-06-21T11:41:50Z</dcterms:modified>
</cp:coreProperties>
</file>